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8" r:id="rId4"/>
    <p:sldId id="269" r:id="rId5"/>
    <p:sldId id="278" r:id="rId6"/>
    <p:sldId id="277" r:id="rId7"/>
    <p:sldId id="276" r:id="rId8"/>
    <p:sldId id="275" r:id="rId9"/>
    <p:sldId id="274" r:id="rId10"/>
    <p:sldId id="273" r:id="rId11"/>
    <p:sldId id="272" r:id="rId12"/>
    <p:sldId id="271" r:id="rId13"/>
    <p:sldId id="270" r:id="rId14"/>
    <p:sldId id="26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535EB1B-760C-49B2-8B42-A4DC95C33165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C73F2C2-BE44-43D0-A814-228A9D1024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1A378C3-3F7D-40D4-A271-AF6335392A5C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3833BB3-2D56-43F2-A538-5CEB89F43663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176BA47-5892-43EA-BEEB-A4EF16083081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0C4A72-147D-402D-821C-1002281B2EB8}" type="slidenum">
              <a:rPr lang="en-GB" altLang="en-US" smtClean="0">
                <a:cs typeface="Arial" charset="0"/>
              </a:rPr>
              <a:pPr/>
              <a:t>12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247499-DA48-4684-A6FE-B23F12083D46}" type="slidenum">
              <a:rPr lang="en-GB" altLang="en-US" smtClean="0">
                <a:cs typeface="Arial" charset="0"/>
              </a:rPr>
              <a:pPr/>
              <a:t>13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95A170-6CDD-46AC-9299-C34BFFA7E0AF}" type="slidenum">
              <a:rPr lang="en-GB" altLang="en-US" smtClean="0">
                <a:cs typeface="Arial" charset="0"/>
              </a:rPr>
              <a:pPr/>
              <a:t>14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D982C2B-C821-4EBF-A713-4398A145C170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E28D6C-1901-4CE3-9E8F-BA56B00B5763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EC26906-BF5C-4861-BA33-611A2F767E9B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FE3AF7-03C0-47C3-90BB-824517B54C5A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CFF6FF1-0777-4982-AD80-66465C47BDCA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A05F72-751D-4151-9798-8F3936CCB30B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5DA667-721E-4943-9F67-64AB6F492925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69F700-E8F2-4CB4-838A-BE6A1C6E3369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5531C-63A7-42B0-B927-D127F8FA421A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5ADB6-67B0-4B97-AA8D-CB0843FC00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BB1F5-A88D-4239-A31B-0CB8611BDB1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C2005-1192-4126-A934-15F8CD33C5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45392-4C85-4327-B847-4962A7CC5A6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3EBE9-E89B-43D0-99FE-9F3D9680CA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6AD09-327E-41EC-B3D9-DB596BD4E9FD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841E8-1971-49E5-A332-F60CDB624B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94AFC-BFE7-44C4-8CB8-845FDA4AC89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479BA-4B0B-4097-A071-2C0FAA2B0B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75632-5FAE-46C8-9CC7-7144A974681E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0AA49-9B6A-4330-86F4-10FD7F2119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18D0C-6D18-4546-AD5B-ABC895F96C2D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4F093-51E7-46D6-8ECC-F96E7353F0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C7B4A-BE6B-4C79-9F92-D14866DAEBB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147F2-9B1C-4775-829B-30B73F3FA9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72C08-489D-493B-BED3-A91613C8499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1C171-1B19-46F3-9CD1-A148C94B15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E2410-A702-42C4-BBE9-033415825B0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98091-396E-48DC-AAE4-BD010F632E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A7668-7F32-4873-AA98-53DC5C5052B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AAAA6-7E94-45D7-AA79-F151252834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AF7E14-E22B-4DC8-8677-2637E0548F6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BFE205D-A3A2-4423-8D19-81AA4BB6C9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7200" smtClean="0">
                <a:latin typeface="Comic Sans MS" pitchFamily="66" charset="0"/>
              </a:rPr>
              <a:t>Compound Nouns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Toothpaste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64356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Seafood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Rainbow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864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Haircut</a:t>
            </a: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85750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Baseball</a:t>
            </a: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Airport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love to eat seafood.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seafood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229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Do you have a notebook or laptop?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notebook and laptop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Is he your classmate?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classmate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433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Have you ever eaten catfish?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catfish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5364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Gary puts toothpaste on his toothbrush.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toothpaste and toothbrush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Do I need a haircut?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haircut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would like to go to the airport.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airport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think the underground is quicker than a taxi.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underground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A rainbow has seven colours.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rainbow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We all like to play baseball and football.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baseball and football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Do you like to read the newspaper?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newspaper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The teacher writes on the whiteboard.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whiteboard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172</Words>
  <Application>Microsoft Macintosh PowerPoint</Application>
  <PresentationFormat>On-screen Show (4:3)</PresentationFormat>
  <Paragraphs>60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Compound Nouns</vt:lpstr>
      <vt:lpstr>Gary puts toothpaste on his toothbrush.</vt:lpstr>
      <vt:lpstr>Do I need a haircut?</vt:lpstr>
      <vt:lpstr>I would like to go to the airport.</vt:lpstr>
      <vt:lpstr>I think the underground is quicker than a taxi.</vt:lpstr>
      <vt:lpstr>A rainbow has seven colours.</vt:lpstr>
      <vt:lpstr>We all like to play baseball and football.</vt:lpstr>
      <vt:lpstr>Do you like to read the newspaper?</vt:lpstr>
      <vt:lpstr>The teacher writes on the whiteboard.</vt:lpstr>
      <vt:lpstr>I love to eat seafood.</vt:lpstr>
      <vt:lpstr>Do you have a notebook or laptop?</vt:lpstr>
      <vt:lpstr>Is he your classmate?</vt:lpstr>
      <vt:lpstr>Have you ever eaten catfish?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Compound Nouns</dc:title>
  <dc:creator>ESL Puzzles</dc:creator>
  <cp:lastModifiedBy>Richard</cp:lastModifiedBy>
  <cp:revision>12</cp:revision>
  <dcterms:created xsi:type="dcterms:W3CDTF">2020-03-09T01:59:01Z</dcterms:created>
  <dcterms:modified xsi:type="dcterms:W3CDTF">2020-03-22T03:11:42Z</dcterms:modified>
</cp:coreProperties>
</file>